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68" r:id="rId8"/>
    <p:sldId id="275" r:id="rId9"/>
    <p:sldId id="276" r:id="rId10"/>
    <p:sldId id="265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657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205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783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50133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783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784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0714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972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236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335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820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647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769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315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0093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013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660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E0CF6C-748E-4B7A-BC8B-3011EF78ED13}" type="datetime1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17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3F980A2-68BA-9A8E-5348-3596F5D2EE5D}"/>
              </a:ext>
            </a:extLst>
          </p:cNvPr>
          <p:cNvSpPr txBox="1"/>
          <p:nvPr/>
        </p:nvSpPr>
        <p:spPr>
          <a:xfrm>
            <a:off x="0" y="64314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latin typeface="Century Gothic" panose="020B0502020202020204" pitchFamily="34" charset="0"/>
              </a:rPr>
              <a:t>MemoCard</a:t>
            </a:r>
            <a:endParaRPr lang="fr-FR" sz="4400" dirty="0">
              <a:latin typeface="Century Gothic" panose="020B0502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5DF33BE-92D5-6108-D4ED-9E544AFF0B31}"/>
              </a:ext>
            </a:extLst>
          </p:cNvPr>
          <p:cNvSpPr txBox="1"/>
          <p:nvPr/>
        </p:nvSpPr>
        <p:spPr>
          <a:xfrm>
            <a:off x="9955454" y="6457890"/>
            <a:ext cx="2236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Century Gothic" panose="020B0502020202020204" pitchFamily="34" charset="0"/>
              </a:rPr>
              <a:t>GAILLET Mathys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7E2770-9461-B258-61D1-0E654D8173C3}"/>
              </a:ext>
            </a:extLst>
          </p:cNvPr>
          <p:cNvSpPr txBox="1"/>
          <p:nvPr/>
        </p:nvSpPr>
        <p:spPr>
          <a:xfrm>
            <a:off x="1" y="6457890"/>
            <a:ext cx="264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Century Gothic" panose="020B0502020202020204" pitchFamily="34" charset="0"/>
              </a:rPr>
              <a:t>2023/2024 ESGI3 IW</a:t>
            </a:r>
          </a:p>
        </p:txBody>
      </p:sp>
      <p:pic>
        <p:nvPicPr>
          <p:cNvPr id="5" name="Image 4" descr="Une image contenant texte, écriture manuscrite, Approvisionnement général, livre&#10;&#10;Description générée automatiquement">
            <a:extLst>
              <a:ext uri="{FF2B5EF4-FFF2-40B4-BE49-F238E27FC236}">
                <a16:creationId xmlns:a16="http://schemas.microsoft.com/office/drawing/2014/main" id="{9D7D6E8C-0ED3-E39C-C5D0-777BF0C75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075" y="1780355"/>
            <a:ext cx="5861849" cy="32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92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3F980A2-68BA-9A8E-5348-3596F5D2EE5D}"/>
              </a:ext>
            </a:extLst>
          </p:cNvPr>
          <p:cNvSpPr txBox="1"/>
          <p:nvPr/>
        </p:nvSpPr>
        <p:spPr>
          <a:xfrm>
            <a:off x="0" y="1721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Century Gothic" panose="020B0502020202020204" pitchFamily="34" charset="0"/>
              </a:rPr>
              <a:t>Bilan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C409A8B-8079-9B17-8F3C-48359E4CF4F5}"/>
              </a:ext>
            </a:extLst>
          </p:cNvPr>
          <p:cNvCxnSpPr/>
          <p:nvPr/>
        </p:nvCxnSpPr>
        <p:spPr>
          <a:xfrm>
            <a:off x="6146800" y="1250950"/>
            <a:ext cx="0" cy="478790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A07C54F9-BE0E-5B97-C5C2-8686F346AF56}"/>
              </a:ext>
            </a:extLst>
          </p:cNvPr>
          <p:cNvSpPr txBox="1"/>
          <p:nvPr/>
        </p:nvSpPr>
        <p:spPr>
          <a:xfrm>
            <a:off x="1316720" y="722575"/>
            <a:ext cx="35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Century Gothic" panose="020B0502020202020204" pitchFamily="34" charset="0"/>
              </a:rPr>
              <a:t>Compétences acquises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DF1664-E3A4-84A9-E2BB-F1E06883A0D4}"/>
              </a:ext>
            </a:extLst>
          </p:cNvPr>
          <p:cNvSpPr txBox="1"/>
          <p:nvPr/>
        </p:nvSpPr>
        <p:spPr>
          <a:xfrm>
            <a:off x="7326991" y="600039"/>
            <a:ext cx="3878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Century Gothic" panose="020B0502020202020204" pitchFamily="34" charset="0"/>
              </a:rPr>
              <a:t>Axes d’amélioration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0A7B105-640F-8297-6D32-2D3000C34B51}"/>
              </a:ext>
            </a:extLst>
          </p:cNvPr>
          <p:cNvSpPr txBox="1"/>
          <p:nvPr/>
        </p:nvSpPr>
        <p:spPr>
          <a:xfrm>
            <a:off x="0" y="2293602"/>
            <a:ext cx="6146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Aptos" panose="020B0004020202020204" pitchFamily="34" charset="0"/>
              </a:rPr>
              <a:t>Organisation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854C1D2-22F3-21AC-4A38-9B51FA9064F7}"/>
              </a:ext>
            </a:extLst>
          </p:cNvPr>
          <p:cNvSpPr txBox="1"/>
          <p:nvPr/>
        </p:nvSpPr>
        <p:spPr>
          <a:xfrm>
            <a:off x="0" y="2937728"/>
            <a:ext cx="6146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Aptos" panose="020B0004020202020204" pitchFamily="34" charset="0"/>
              </a:rPr>
              <a:t>Optimisation du temps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378AEE-9D1A-BA97-281D-3CDF472B34A2}"/>
              </a:ext>
            </a:extLst>
          </p:cNvPr>
          <p:cNvSpPr txBox="1"/>
          <p:nvPr/>
        </p:nvSpPr>
        <p:spPr>
          <a:xfrm>
            <a:off x="0" y="3677133"/>
            <a:ext cx="6146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Aptos" panose="020B0004020202020204" pitchFamily="34" charset="0"/>
              </a:rPr>
              <a:t>Réflexion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246812A-F94E-73BA-CFF6-EA82D196AE5E}"/>
              </a:ext>
            </a:extLst>
          </p:cNvPr>
          <p:cNvSpPr txBox="1"/>
          <p:nvPr/>
        </p:nvSpPr>
        <p:spPr>
          <a:xfrm>
            <a:off x="6146799" y="2088634"/>
            <a:ext cx="6045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Aptos" panose="020B0004020202020204" pitchFamily="34" charset="0"/>
              </a:rPr>
              <a:t>Gestion du projet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2A5D00-FB2F-98C2-C329-0F5D5F59334A}"/>
              </a:ext>
            </a:extLst>
          </p:cNvPr>
          <p:cNvSpPr txBox="1"/>
          <p:nvPr/>
        </p:nvSpPr>
        <p:spPr>
          <a:xfrm>
            <a:off x="6146799" y="3528536"/>
            <a:ext cx="6045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Aptos" panose="020B0004020202020204" pitchFamily="34" charset="0"/>
              </a:rPr>
              <a:t>Esthétique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20E6ECC-78CF-1019-3D0B-29093FD91FCA}"/>
              </a:ext>
            </a:extLst>
          </p:cNvPr>
          <p:cNvSpPr txBox="1"/>
          <p:nvPr/>
        </p:nvSpPr>
        <p:spPr>
          <a:xfrm>
            <a:off x="6146799" y="2808585"/>
            <a:ext cx="6045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Aptos" panose="020B0004020202020204" pitchFamily="34" charset="0"/>
              </a:rPr>
              <a:t>Mental</a:t>
            </a:r>
          </a:p>
        </p:txBody>
      </p:sp>
      <p:pic>
        <p:nvPicPr>
          <p:cNvPr id="19" name="Image 18" descr="Une image contenant smiley, émoticône, cercle, dessin humoristique&#10;&#10;Description générée automatiquement">
            <a:extLst>
              <a:ext uri="{FF2B5EF4-FFF2-40B4-BE49-F238E27FC236}">
                <a16:creationId xmlns:a16="http://schemas.microsoft.com/office/drawing/2014/main" id="{3EE9D7F8-26DD-5E09-07B5-434D18B09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798" y="4657713"/>
            <a:ext cx="1641105" cy="1679397"/>
          </a:xfrm>
          <a:prstGeom prst="rect">
            <a:avLst/>
          </a:prstGeom>
        </p:spPr>
      </p:pic>
      <p:pic>
        <p:nvPicPr>
          <p:cNvPr id="21" name="Image 20" descr="Une image contenant smiley, dessin humoristique, émoticône, jouet&#10;&#10;Description générée automatiquement">
            <a:extLst>
              <a:ext uri="{FF2B5EF4-FFF2-40B4-BE49-F238E27FC236}">
                <a16:creationId xmlns:a16="http://schemas.microsoft.com/office/drawing/2014/main" id="{EC2FDA80-54DA-7F20-8529-9EF829080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64" y="4356416"/>
            <a:ext cx="2042886" cy="19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8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3F980A2-68BA-9A8E-5348-3596F5D2EE5D}"/>
              </a:ext>
            </a:extLst>
          </p:cNvPr>
          <p:cNvSpPr txBox="1"/>
          <p:nvPr/>
        </p:nvSpPr>
        <p:spPr>
          <a:xfrm>
            <a:off x="0" y="265955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Century Gothic" panose="020B0502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8162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3F980A2-68BA-9A8E-5348-3596F5D2EE5D}"/>
              </a:ext>
            </a:extLst>
          </p:cNvPr>
          <p:cNvSpPr txBox="1"/>
          <p:nvPr/>
        </p:nvSpPr>
        <p:spPr>
          <a:xfrm>
            <a:off x="0" y="1721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Century Gothic" panose="020B0502020202020204" pitchFamily="34" charset="0"/>
              </a:rPr>
              <a:t>Conclusion</a:t>
            </a:r>
          </a:p>
        </p:txBody>
      </p:sp>
      <p:pic>
        <p:nvPicPr>
          <p:cNvPr id="4" name="Image 3" descr="Une image contenant dessin humoristique&#10;&#10;Description générée automatiquement">
            <a:extLst>
              <a:ext uri="{FF2B5EF4-FFF2-40B4-BE49-F238E27FC236}">
                <a16:creationId xmlns:a16="http://schemas.microsoft.com/office/drawing/2014/main" id="{91E8AFDA-A23E-E080-FB18-6C7FDB14A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979269"/>
            <a:ext cx="4775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4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3F980A2-68BA-9A8E-5348-3596F5D2EE5D}"/>
              </a:ext>
            </a:extLst>
          </p:cNvPr>
          <p:cNvSpPr txBox="1"/>
          <p:nvPr/>
        </p:nvSpPr>
        <p:spPr>
          <a:xfrm>
            <a:off x="0" y="13628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Century Gothic" panose="020B0502020202020204" pitchFamily="34" charset="0"/>
              </a:rPr>
              <a:t>Sommaire</a:t>
            </a:r>
          </a:p>
        </p:txBody>
      </p:sp>
      <p:pic>
        <p:nvPicPr>
          <p:cNvPr id="3" name="Image 2" descr="Une image contenant capture d’écran, clipart, conception, illustration&#10;&#10;Description générée automatiquement">
            <a:extLst>
              <a:ext uri="{FF2B5EF4-FFF2-40B4-BE49-F238E27FC236}">
                <a16:creationId xmlns:a16="http://schemas.microsoft.com/office/drawing/2014/main" id="{839BF5EC-38D4-9D9E-E1CD-2C9F0B6A5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6" y="2344568"/>
            <a:ext cx="3268150" cy="32681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01339C1-470D-4CCA-EFE6-35076CE3BA2A}"/>
              </a:ext>
            </a:extLst>
          </p:cNvPr>
          <p:cNvSpPr txBox="1"/>
          <p:nvPr/>
        </p:nvSpPr>
        <p:spPr>
          <a:xfrm>
            <a:off x="1194628" y="1778041"/>
            <a:ext cx="53696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ptos" panose="020B0004020202020204" pitchFamily="34" charset="0"/>
              </a:rPr>
              <a:t>I. Le projet</a:t>
            </a:r>
          </a:p>
          <a:p>
            <a:endParaRPr lang="fr-FR" sz="2800" dirty="0">
              <a:latin typeface="Aptos" panose="020B0004020202020204" pitchFamily="34" charset="0"/>
            </a:endParaRPr>
          </a:p>
          <a:p>
            <a:r>
              <a:rPr lang="fr-FR" sz="2800" dirty="0">
                <a:latin typeface="Aptos" panose="020B0004020202020204" pitchFamily="34" charset="0"/>
              </a:rPr>
              <a:t>II. Organisation</a:t>
            </a:r>
          </a:p>
          <a:p>
            <a:endParaRPr lang="fr-FR" sz="2800" dirty="0">
              <a:latin typeface="Aptos" panose="020B0004020202020204" pitchFamily="34" charset="0"/>
            </a:endParaRPr>
          </a:p>
          <a:p>
            <a:r>
              <a:rPr lang="fr-FR" sz="2800" dirty="0">
                <a:latin typeface="Aptos" panose="020B0004020202020204" pitchFamily="34" charset="0"/>
              </a:rPr>
              <a:t>III. Démonstration</a:t>
            </a:r>
          </a:p>
          <a:p>
            <a:endParaRPr lang="fr-FR" sz="2800" dirty="0">
              <a:latin typeface="Aptos" panose="020B0004020202020204" pitchFamily="34" charset="0"/>
            </a:endParaRPr>
          </a:p>
          <a:p>
            <a:r>
              <a:rPr lang="fr-FR" sz="2800" dirty="0">
                <a:latin typeface="Aptos" panose="020B0004020202020204" pitchFamily="34" charset="0"/>
              </a:rPr>
              <a:t>IV. Bilan</a:t>
            </a:r>
          </a:p>
          <a:p>
            <a:endParaRPr lang="fr-FR" sz="2800" dirty="0">
              <a:latin typeface="Aptos" panose="020B0004020202020204" pitchFamily="34" charset="0"/>
            </a:endParaRPr>
          </a:p>
          <a:p>
            <a:r>
              <a:rPr lang="fr-FR" sz="2800" dirty="0">
                <a:latin typeface="Aptos" panose="020B0004020202020204" pitchFamily="34" charset="0"/>
              </a:rPr>
              <a:t>V. Conclusion</a:t>
            </a:r>
          </a:p>
          <a:p>
            <a:pPr marL="514350" indent="-514350">
              <a:buAutoNum type="romanUcPeriod"/>
            </a:pPr>
            <a:endParaRPr lang="fr-FR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59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3F980A2-68BA-9A8E-5348-3596F5D2EE5D}"/>
              </a:ext>
            </a:extLst>
          </p:cNvPr>
          <p:cNvSpPr txBox="1"/>
          <p:nvPr/>
        </p:nvSpPr>
        <p:spPr>
          <a:xfrm>
            <a:off x="0" y="265955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Century Gothic" panose="020B0502020202020204" pitchFamily="34" charset="0"/>
              </a:rPr>
              <a:t>Le projet</a:t>
            </a:r>
          </a:p>
        </p:txBody>
      </p:sp>
    </p:spTree>
    <p:extLst>
      <p:ext uri="{BB962C8B-B14F-4D97-AF65-F5344CB8AC3E}">
        <p14:creationId xmlns:p14="http://schemas.microsoft.com/office/powerpoint/2010/main" val="199060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671B524-8C69-0B54-113D-DC71046A5751}"/>
              </a:ext>
            </a:extLst>
          </p:cNvPr>
          <p:cNvCxnSpPr>
            <a:cxnSpLocks/>
          </p:cNvCxnSpPr>
          <p:nvPr/>
        </p:nvCxnSpPr>
        <p:spPr>
          <a:xfrm>
            <a:off x="6040582" y="3121149"/>
            <a:ext cx="0" cy="587828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3F980A2-68BA-9A8E-5348-3596F5D2EE5D}"/>
              </a:ext>
            </a:extLst>
          </p:cNvPr>
          <p:cNvSpPr txBox="1"/>
          <p:nvPr/>
        </p:nvSpPr>
        <p:spPr>
          <a:xfrm>
            <a:off x="0" y="1721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Century Gothic" panose="020B0502020202020204" pitchFamily="34" charset="0"/>
              </a:rPr>
              <a:t>Le projet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9A91F29-BB30-81B0-99CA-A9B4F4B600D1}"/>
              </a:ext>
            </a:extLst>
          </p:cNvPr>
          <p:cNvCxnSpPr>
            <a:cxnSpLocks/>
          </p:cNvCxnSpPr>
          <p:nvPr/>
        </p:nvCxnSpPr>
        <p:spPr>
          <a:xfrm>
            <a:off x="2491839" y="3708977"/>
            <a:ext cx="7208322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1585003-1EC7-890C-F549-CA561237D65C}"/>
              </a:ext>
            </a:extLst>
          </p:cNvPr>
          <p:cNvCxnSpPr>
            <a:cxnSpLocks/>
          </p:cNvCxnSpPr>
          <p:nvPr/>
        </p:nvCxnSpPr>
        <p:spPr>
          <a:xfrm>
            <a:off x="2491839" y="3708977"/>
            <a:ext cx="0" cy="1009403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205505A-B804-8DB6-1962-AD87ECD39665}"/>
              </a:ext>
            </a:extLst>
          </p:cNvPr>
          <p:cNvCxnSpPr>
            <a:cxnSpLocks/>
          </p:cNvCxnSpPr>
          <p:nvPr/>
        </p:nvCxnSpPr>
        <p:spPr>
          <a:xfrm>
            <a:off x="9700161" y="3708975"/>
            <a:ext cx="0" cy="1009403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age 1" descr="Une image contenant texte, écriture manuscrite, Approvisionnement général, livre&#10;&#10;Description générée automatiquement">
            <a:extLst>
              <a:ext uri="{FF2B5EF4-FFF2-40B4-BE49-F238E27FC236}">
                <a16:creationId xmlns:a16="http://schemas.microsoft.com/office/drawing/2014/main" id="{36821E21-9FFC-6A91-8935-ACA06842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89" y="1036869"/>
            <a:ext cx="3705385" cy="2084279"/>
          </a:xfrm>
          <a:prstGeom prst="rect">
            <a:avLst/>
          </a:prstGeom>
        </p:spPr>
      </p:pic>
      <p:pic>
        <p:nvPicPr>
          <p:cNvPr id="4" name="Image 3" descr="Une image contenant motif, art, Symétrie, conception&#10;&#10;Description générée automatiquement">
            <a:extLst>
              <a:ext uri="{FF2B5EF4-FFF2-40B4-BE49-F238E27FC236}">
                <a16:creationId xmlns:a16="http://schemas.microsoft.com/office/drawing/2014/main" id="{4A347226-2005-4D9C-C408-7D6956D23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76" y="4568251"/>
            <a:ext cx="1860524" cy="1916677"/>
          </a:xfrm>
          <a:prstGeom prst="rect">
            <a:avLst/>
          </a:prstGeom>
        </p:spPr>
      </p:pic>
      <p:pic>
        <p:nvPicPr>
          <p:cNvPr id="7" name="Image 6" descr="Une image contenant Graphique, capture d’écran, Caractère coloré, graphisme&#10;&#10;Description générée automatiquement">
            <a:extLst>
              <a:ext uri="{FF2B5EF4-FFF2-40B4-BE49-F238E27FC236}">
                <a16:creationId xmlns:a16="http://schemas.microsoft.com/office/drawing/2014/main" id="{CB359C86-D427-5E06-A97D-F7C0129B7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620" y="4506354"/>
            <a:ext cx="2093081" cy="20930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23BBAC-3238-4766-6E53-71F6153E5921}"/>
              </a:ext>
            </a:extLst>
          </p:cNvPr>
          <p:cNvSpPr txBox="1"/>
          <p:nvPr/>
        </p:nvSpPr>
        <p:spPr>
          <a:xfrm>
            <a:off x="1956337" y="3247310"/>
            <a:ext cx="230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Backend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35ACF5-C103-97C0-EFC4-5AC8F92EDFA4}"/>
              </a:ext>
            </a:extLst>
          </p:cNvPr>
          <p:cNvSpPr txBox="1"/>
          <p:nvPr/>
        </p:nvSpPr>
        <p:spPr>
          <a:xfrm>
            <a:off x="8290925" y="3260716"/>
            <a:ext cx="153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35787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671B524-8C69-0B54-113D-DC71046A5751}"/>
              </a:ext>
            </a:extLst>
          </p:cNvPr>
          <p:cNvCxnSpPr>
            <a:cxnSpLocks/>
          </p:cNvCxnSpPr>
          <p:nvPr/>
        </p:nvCxnSpPr>
        <p:spPr>
          <a:xfrm>
            <a:off x="6040582" y="3121149"/>
            <a:ext cx="0" cy="587828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3F980A2-68BA-9A8E-5348-3596F5D2EE5D}"/>
              </a:ext>
            </a:extLst>
          </p:cNvPr>
          <p:cNvSpPr txBox="1"/>
          <p:nvPr/>
        </p:nvSpPr>
        <p:spPr>
          <a:xfrm>
            <a:off x="0" y="1721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Century Gothic" panose="020B0502020202020204" pitchFamily="34" charset="0"/>
              </a:rPr>
              <a:t>Le projet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9A91F29-BB30-81B0-99CA-A9B4F4B600D1}"/>
              </a:ext>
            </a:extLst>
          </p:cNvPr>
          <p:cNvCxnSpPr>
            <a:cxnSpLocks/>
          </p:cNvCxnSpPr>
          <p:nvPr/>
        </p:nvCxnSpPr>
        <p:spPr>
          <a:xfrm>
            <a:off x="2491839" y="3708977"/>
            <a:ext cx="7208322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1585003-1EC7-890C-F549-CA561237D65C}"/>
              </a:ext>
            </a:extLst>
          </p:cNvPr>
          <p:cNvCxnSpPr>
            <a:cxnSpLocks/>
          </p:cNvCxnSpPr>
          <p:nvPr/>
        </p:nvCxnSpPr>
        <p:spPr>
          <a:xfrm>
            <a:off x="2491839" y="3708977"/>
            <a:ext cx="0" cy="1009403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205505A-B804-8DB6-1962-AD87ECD39665}"/>
              </a:ext>
            </a:extLst>
          </p:cNvPr>
          <p:cNvCxnSpPr>
            <a:cxnSpLocks/>
          </p:cNvCxnSpPr>
          <p:nvPr/>
        </p:nvCxnSpPr>
        <p:spPr>
          <a:xfrm>
            <a:off x="9700161" y="3708975"/>
            <a:ext cx="0" cy="1009403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age 1" descr="Une image contenant texte, écriture manuscrite, Approvisionnement général, livre&#10;&#10;Description générée automatiquement">
            <a:extLst>
              <a:ext uri="{FF2B5EF4-FFF2-40B4-BE49-F238E27FC236}">
                <a16:creationId xmlns:a16="http://schemas.microsoft.com/office/drawing/2014/main" id="{36821E21-9FFC-6A91-8935-ACA06842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89" y="1036869"/>
            <a:ext cx="3705385" cy="2084279"/>
          </a:xfrm>
          <a:prstGeom prst="rect">
            <a:avLst/>
          </a:prstGeom>
        </p:spPr>
      </p:pic>
      <p:pic>
        <p:nvPicPr>
          <p:cNvPr id="4" name="Image 3" descr="Une image contenant motif, art, Symétrie, conception&#10;&#10;Description générée automatiquement">
            <a:extLst>
              <a:ext uri="{FF2B5EF4-FFF2-40B4-BE49-F238E27FC236}">
                <a16:creationId xmlns:a16="http://schemas.microsoft.com/office/drawing/2014/main" id="{4A347226-2005-4D9C-C408-7D6956D23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76" y="4568251"/>
            <a:ext cx="1860524" cy="1916677"/>
          </a:xfrm>
          <a:prstGeom prst="rect">
            <a:avLst/>
          </a:prstGeom>
        </p:spPr>
      </p:pic>
      <p:pic>
        <p:nvPicPr>
          <p:cNvPr id="7" name="Image 6" descr="Une image contenant Graphique, capture d’écran, Caractère coloré, graphisme&#10;&#10;Description générée automatiquement">
            <a:extLst>
              <a:ext uri="{FF2B5EF4-FFF2-40B4-BE49-F238E27FC236}">
                <a16:creationId xmlns:a16="http://schemas.microsoft.com/office/drawing/2014/main" id="{CB359C86-D427-5E06-A97D-F7C0129B7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620" y="4506354"/>
            <a:ext cx="2093081" cy="20930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23BBAC-3238-4766-6E53-71F6153E5921}"/>
              </a:ext>
            </a:extLst>
          </p:cNvPr>
          <p:cNvSpPr txBox="1"/>
          <p:nvPr/>
        </p:nvSpPr>
        <p:spPr>
          <a:xfrm>
            <a:off x="1956337" y="3247310"/>
            <a:ext cx="230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Backend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35ACF5-C103-97C0-EFC4-5AC8F92EDFA4}"/>
              </a:ext>
            </a:extLst>
          </p:cNvPr>
          <p:cNvSpPr txBox="1"/>
          <p:nvPr/>
        </p:nvSpPr>
        <p:spPr>
          <a:xfrm>
            <a:off x="8290925" y="3260716"/>
            <a:ext cx="153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Frontend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A2A5F26-3C44-4E87-7C4C-175F4EE916C4}"/>
              </a:ext>
            </a:extLst>
          </p:cNvPr>
          <p:cNvCxnSpPr/>
          <p:nvPr/>
        </p:nvCxnSpPr>
        <p:spPr>
          <a:xfrm>
            <a:off x="6041654" y="3708976"/>
            <a:ext cx="0" cy="1009403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Image 9" descr="Une image contenant Graphique, graphisme, texte, clipart&#10;&#10;Description générée automatiquement">
            <a:extLst>
              <a:ext uri="{FF2B5EF4-FFF2-40B4-BE49-F238E27FC236}">
                <a16:creationId xmlns:a16="http://schemas.microsoft.com/office/drawing/2014/main" id="{0FCACA73-9066-AD9F-4420-01C138430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27" y="4541171"/>
            <a:ext cx="3729277" cy="2097719"/>
          </a:xfrm>
          <a:prstGeom prst="rect">
            <a:avLst/>
          </a:prstGeom>
        </p:spPr>
      </p:pic>
      <p:pic>
        <p:nvPicPr>
          <p:cNvPr id="11" name="Image 1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546FE253-F2BC-5982-9931-C4CC75FC0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1966">
            <a:off x="5099448" y="3833154"/>
            <a:ext cx="747341" cy="747341"/>
          </a:xfrm>
          <a:prstGeom prst="rect">
            <a:avLst/>
          </a:prstGeom>
        </p:spPr>
      </p:pic>
      <p:pic>
        <p:nvPicPr>
          <p:cNvPr id="15" name="Image 14" descr="Une image contenant symbole, Graphique, logo, Police&#10;&#10;Description générée automatiquement">
            <a:extLst>
              <a:ext uri="{FF2B5EF4-FFF2-40B4-BE49-F238E27FC236}">
                <a16:creationId xmlns:a16="http://schemas.microsoft.com/office/drawing/2014/main" id="{4FE97F00-8873-C60D-A1DD-54C813B68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903">
            <a:off x="6195513" y="3829772"/>
            <a:ext cx="774376" cy="7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0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3F980A2-68BA-9A8E-5348-3596F5D2EE5D}"/>
              </a:ext>
            </a:extLst>
          </p:cNvPr>
          <p:cNvSpPr txBox="1"/>
          <p:nvPr/>
        </p:nvSpPr>
        <p:spPr>
          <a:xfrm>
            <a:off x="0" y="265955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Century Gothic" panose="020B0502020202020204" pitchFamily="34" charset="0"/>
              </a:rPr>
              <a:t>Organisation</a:t>
            </a:r>
          </a:p>
        </p:txBody>
      </p:sp>
    </p:spTree>
    <p:extLst>
      <p:ext uri="{BB962C8B-B14F-4D97-AF65-F5344CB8AC3E}">
        <p14:creationId xmlns:p14="http://schemas.microsoft.com/office/powerpoint/2010/main" val="319417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CB2F689-E549-2A12-5B45-AA45058DB59E}"/>
              </a:ext>
            </a:extLst>
          </p:cNvPr>
          <p:cNvSpPr txBox="1"/>
          <p:nvPr/>
        </p:nvSpPr>
        <p:spPr>
          <a:xfrm>
            <a:off x="0" y="26719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Century Gothic" panose="020B0502020202020204" pitchFamily="34" charset="0"/>
              </a:rPr>
              <a:t>Organisation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FF287B4-1A1B-C1E3-97F2-47D090063CBA}"/>
              </a:ext>
            </a:extLst>
          </p:cNvPr>
          <p:cNvCxnSpPr>
            <a:cxnSpLocks/>
          </p:cNvCxnSpPr>
          <p:nvPr/>
        </p:nvCxnSpPr>
        <p:spPr>
          <a:xfrm>
            <a:off x="1644732" y="3295403"/>
            <a:ext cx="904899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BB3B212-A687-9700-BB96-4F0E040783E6}"/>
              </a:ext>
            </a:extLst>
          </p:cNvPr>
          <p:cNvCxnSpPr/>
          <p:nvPr/>
        </p:nvCxnSpPr>
        <p:spPr>
          <a:xfrm>
            <a:off x="2309751" y="2808514"/>
            <a:ext cx="0" cy="486889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AE4189D-7977-9A56-5FB7-292318D27275}"/>
              </a:ext>
            </a:extLst>
          </p:cNvPr>
          <p:cNvSpPr txBox="1"/>
          <p:nvPr/>
        </p:nvSpPr>
        <p:spPr>
          <a:xfrm>
            <a:off x="1154814" y="2346848"/>
            <a:ext cx="230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Visualisation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A857334-03DA-0E9B-6337-40F61F2F0D6F}"/>
              </a:ext>
            </a:extLst>
          </p:cNvPr>
          <p:cNvCxnSpPr/>
          <p:nvPr/>
        </p:nvCxnSpPr>
        <p:spPr>
          <a:xfrm>
            <a:off x="3370201" y="3295404"/>
            <a:ext cx="0" cy="486889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DC7E831-BB94-470D-9232-5F4C30AB4A73}"/>
              </a:ext>
            </a:extLst>
          </p:cNvPr>
          <p:cNvCxnSpPr/>
          <p:nvPr/>
        </p:nvCxnSpPr>
        <p:spPr>
          <a:xfrm>
            <a:off x="4941064" y="2808514"/>
            <a:ext cx="0" cy="486889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3CE8E1B-3D23-66BE-D44C-984D0876F1A6}"/>
              </a:ext>
            </a:extLst>
          </p:cNvPr>
          <p:cNvCxnSpPr/>
          <p:nvPr/>
        </p:nvCxnSpPr>
        <p:spPr>
          <a:xfrm>
            <a:off x="7161151" y="3295404"/>
            <a:ext cx="0" cy="486889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0C5A841-5314-1398-D531-51BADF5F9E87}"/>
              </a:ext>
            </a:extLst>
          </p:cNvPr>
          <p:cNvCxnSpPr/>
          <p:nvPr/>
        </p:nvCxnSpPr>
        <p:spPr>
          <a:xfrm>
            <a:off x="9392332" y="2808514"/>
            <a:ext cx="0" cy="486889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281A05E0-0382-BE77-BE01-D053731A8ECB}"/>
              </a:ext>
            </a:extLst>
          </p:cNvPr>
          <p:cNvSpPr txBox="1"/>
          <p:nvPr/>
        </p:nvSpPr>
        <p:spPr>
          <a:xfrm>
            <a:off x="2215264" y="3782292"/>
            <a:ext cx="230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BDD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F30C1B-DF83-C4C9-2A61-7A84815ECD76}"/>
              </a:ext>
            </a:extLst>
          </p:cNvPr>
          <p:cNvSpPr txBox="1"/>
          <p:nvPr/>
        </p:nvSpPr>
        <p:spPr>
          <a:xfrm>
            <a:off x="3786127" y="2321625"/>
            <a:ext cx="230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Dev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9356301-58BB-608F-F251-3D019E063415}"/>
              </a:ext>
            </a:extLst>
          </p:cNvPr>
          <p:cNvSpPr txBox="1"/>
          <p:nvPr/>
        </p:nvSpPr>
        <p:spPr>
          <a:xfrm>
            <a:off x="6006214" y="3782292"/>
            <a:ext cx="230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Dossier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3DD34ED-C94E-CCC4-3053-4F95CF00B8CB}"/>
              </a:ext>
            </a:extLst>
          </p:cNvPr>
          <p:cNvSpPr txBox="1"/>
          <p:nvPr/>
        </p:nvSpPr>
        <p:spPr>
          <a:xfrm>
            <a:off x="8237397" y="2346848"/>
            <a:ext cx="230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102410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3F980A2-68BA-9A8E-5348-3596F5D2EE5D}"/>
              </a:ext>
            </a:extLst>
          </p:cNvPr>
          <p:cNvSpPr txBox="1"/>
          <p:nvPr/>
        </p:nvSpPr>
        <p:spPr>
          <a:xfrm>
            <a:off x="0" y="265955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Century Gothic" panose="020B0502020202020204" pitchFamily="34" charset="0"/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32502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3F980A2-68BA-9A8E-5348-3596F5D2EE5D}"/>
              </a:ext>
            </a:extLst>
          </p:cNvPr>
          <p:cNvSpPr txBox="1"/>
          <p:nvPr/>
        </p:nvSpPr>
        <p:spPr>
          <a:xfrm>
            <a:off x="0" y="265955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Century Gothic" panose="020B0502020202020204" pitchFamily="34" charset="0"/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4025469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630</TotalTime>
  <Words>59</Words>
  <Application>Microsoft Office PowerPoint</Application>
  <PresentationFormat>Grand écran</PresentationFormat>
  <Paragraphs>40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Aptos</vt:lpstr>
      <vt:lpstr>Calisto MT</vt:lpstr>
      <vt:lpstr>Century Gothic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Office</dc:creator>
  <cp:lastModifiedBy>Office</cp:lastModifiedBy>
  <cp:revision>38</cp:revision>
  <dcterms:created xsi:type="dcterms:W3CDTF">2024-03-17T07:26:08Z</dcterms:created>
  <dcterms:modified xsi:type="dcterms:W3CDTF">2024-07-25T17:42:48Z</dcterms:modified>
</cp:coreProperties>
</file>